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13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31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8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61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7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06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211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65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693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56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59113-B6A3-4B7F-A2CE-A94C9723E818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D6E63-898A-4995-80EF-A6C1566B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7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9" t="27040" r="24312" b="31181"/>
          <a:stretch/>
        </p:blipFill>
        <p:spPr>
          <a:xfrm>
            <a:off x="254181" y="247992"/>
            <a:ext cx="1651001" cy="9398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57399" y="2870943"/>
            <a:ext cx="2078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b="1" dirty="0">
                <a:solidFill>
                  <a:schemeClr val="bg1"/>
                </a:solidFill>
                <a:cs typeface="B Zar" panose="00000400000000000000" pitchFamily="2" charset="-78"/>
              </a:rPr>
              <a:t>عنوان مقاله</a:t>
            </a:r>
            <a:r>
              <a:rPr lang="en-US" sz="2400" b="1" dirty="0">
                <a:solidFill>
                  <a:schemeClr val="bg1"/>
                </a:solidFill>
                <a:cs typeface="B Zar" panose="00000400000000000000" pitchFamily="2" charset="-78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2946" y="4048345"/>
            <a:ext cx="1786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b="1" dirty="0">
                <a:solidFill>
                  <a:schemeClr val="bg1"/>
                </a:solidFill>
                <a:cs typeface="B Zar" panose="00000400000000000000" pitchFamily="2" charset="-78"/>
              </a:rPr>
              <a:t>نویسندگان</a:t>
            </a:r>
            <a:r>
              <a:rPr lang="en-US" sz="2400" b="1" dirty="0">
                <a:solidFill>
                  <a:schemeClr val="bg1"/>
                </a:solidFill>
                <a:cs typeface="B Zar" panose="00000400000000000000" pitchFamily="2" charset="-78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96100" y="430626"/>
            <a:ext cx="5843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400" b="1" dirty="0">
                <a:solidFill>
                  <a:schemeClr val="bg1"/>
                </a:solidFill>
                <a:cs typeface="B Zar" panose="00000400000000000000" pitchFamily="2" charset="-78"/>
              </a:rPr>
              <a:t>سمپوزیوم فولاد 405</a:t>
            </a:r>
          </a:p>
          <a:p>
            <a:pPr algn="ctr" rtl="1">
              <a:lnSpc>
                <a:spcPct val="150000"/>
              </a:lnSpc>
            </a:pPr>
            <a:r>
              <a:rPr lang="fa-IR" sz="1400" dirty="0">
                <a:solidFill>
                  <a:schemeClr val="bg1"/>
                </a:solidFill>
                <a:cs typeface="B Zar" panose="00000400000000000000" pitchFamily="2" charset="-78"/>
              </a:rPr>
              <a:t>” </a:t>
            </a:r>
            <a:r>
              <a:rPr lang="ar-SA" sz="1600" b="1" dirty="0">
                <a:solidFill>
                  <a:schemeClr val="bg1"/>
                </a:solidFill>
                <a:cs typeface="B Zar" panose="00000400000000000000" pitchFamily="2" charset="-78"/>
              </a:rPr>
              <a:t>هم‌افزایی اکوسیستم علمی- صنعتی برای شتاب‌دهی تولید فولاد سبز </a:t>
            </a:r>
            <a:r>
              <a:rPr lang="fa-IR" sz="1400" dirty="0">
                <a:solidFill>
                  <a:schemeClr val="bg1"/>
                </a:solidFill>
                <a:cs typeface="B Zar" panose="00000400000000000000" pitchFamily="2" charset="-78"/>
              </a:rPr>
              <a:t>“</a:t>
            </a:r>
          </a:p>
          <a:p>
            <a:pPr algn="ctr" rtl="1">
              <a:lnSpc>
                <a:spcPct val="150000"/>
              </a:lnSpc>
            </a:pPr>
            <a:r>
              <a:rPr lang="fa-IR" sz="1600" b="1" dirty="0">
                <a:solidFill>
                  <a:schemeClr val="bg1"/>
                </a:solidFill>
                <a:cs typeface="B Zar" panose="00000400000000000000" pitchFamily="2" charset="-78"/>
              </a:rPr>
              <a:t>5 الی 7 آبان ماه 1405</a:t>
            </a:r>
            <a:endParaRPr lang="en-US" sz="1600" b="1" dirty="0">
              <a:solidFill>
                <a:schemeClr val="bg1"/>
              </a:solidFill>
              <a:cs typeface="B Zar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A702D7-9BE6-C02C-A481-8680196704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084" y="247992"/>
            <a:ext cx="1218572" cy="121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08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1941" y="1150953"/>
            <a:ext cx="7886700" cy="837259"/>
          </a:xfrm>
        </p:spPr>
        <p:txBody>
          <a:bodyPr>
            <a:normAutofit/>
          </a:bodyPr>
          <a:lstStyle/>
          <a:p>
            <a:pPr algn="ctr" rtl="1"/>
            <a:r>
              <a:rPr lang="ar-SA" sz="2800" b="1" spc="50" dirty="0">
                <a:ln w="11430"/>
                <a:solidFill>
                  <a:schemeClr val="bg1"/>
                </a:solidFill>
                <a:cs typeface="B Nazanin" panose="00000400000000000000" pitchFamily="2" charset="-78"/>
              </a:rPr>
              <a:t>فرمت و راهنمای تهیه فایل ارائه شفاهی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EF2345-B02B-40A1-B385-D4152F1E10AA}"/>
              </a:ext>
            </a:extLst>
          </p:cNvPr>
          <p:cNvSpPr/>
          <p:nvPr/>
        </p:nvSpPr>
        <p:spPr>
          <a:xfrm>
            <a:off x="738507" y="2298066"/>
            <a:ext cx="7652467" cy="30546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816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632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4480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264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4080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4896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712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5281" algn="l" defTabSz="616320" rtl="0" eaLnBrk="1" latinLnBrk="0" hangingPunct="1"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r" defTabSz="914400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لطفا برای ارائه خود از</a:t>
            </a: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Theme </a:t>
            </a: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 پیشنهادی فایل نمونه پاورپوینت استفاده نمایید.</a:t>
            </a:r>
          </a:p>
          <a:p>
            <a:pPr marL="342900" lvl="0" indent="-342900" algn="r" defTabSz="914400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fa-IR" altLang="en-US" sz="1000" b="1" dirty="0">
              <a:solidFill>
                <a:schemeClr val="bg1"/>
              </a:solidFill>
              <a:latin typeface="Times New Roman "/>
              <a:cs typeface="B Zar" panose="00000400000000000000" pitchFamily="2" charset="-78"/>
            </a:endParaRPr>
          </a:p>
          <a:p>
            <a:pPr marL="342900" lvl="0" indent="-342900" algn="r" defTabSz="914400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در اولین اسلاید می‌بایست عنوان مقاله، نام نویسنده، (نویسندگان)، آرم همایش (در بالا) به صورت مشخص و واضح وجود داشته باشد.</a:t>
            </a:r>
          </a:p>
          <a:p>
            <a:pPr marL="342900" lvl="0" indent="-342900" algn="r" defTabSz="914400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fa-IR" altLang="en-US" sz="1000" b="1" dirty="0">
              <a:solidFill>
                <a:schemeClr val="bg1"/>
              </a:solidFill>
              <a:latin typeface="Times New Roman "/>
              <a:cs typeface="B Zar" panose="00000400000000000000" pitchFamily="2" charset="-78"/>
            </a:endParaRPr>
          </a:p>
          <a:p>
            <a:pPr marL="342900" lvl="0" indent="-342900" algn="r" defTabSz="914400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سایر اسلایدها شامل مقدمه، روش تحقیق، نتایج و بحث و نتیجه گیری باشد.</a:t>
            </a:r>
          </a:p>
          <a:p>
            <a:pPr marL="342900" lvl="0" indent="-342900" algn="r" defTabSz="914400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fa-IR" altLang="en-US" sz="1000" b="1" dirty="0">
              <a:solidFill>
                <a:schemeClr val="bg1"/>
              </a:solidFill>
              <a:latin typeface="Times New Roman "/>
              <a:cs typeface="B Zar" panose="00000400000000000000" pitchFamily="2" charset="-78"/>
            </a:endParaRPr>
          </a:p>
          <a:p>
            <a:pPr marL="342900" lvl="0" indent="-342900" algn="r" defTabSz="914400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اسلاید‌ها حتماً شماره‌گذاری شود و حداکثر تعداد اسلایدها</a:t>
            </a:r>
            <a:r>
              <a:rPr lang="fa-IR" altLang="en-US" sz="2000" b="1" dirty="0">
                <a:solidFill>
                  <a:srgbClr val="FFFF00"/>
                </a:solidFill>
                <a:latin typeface="Times New Roman "/>
                <a:cs typeface="B Zar" panose="00000400000000000000" pitchFamily="2" charset="-78"/>
              </a:rPr>
              <a:t> 30 اسلاید </a:t>
            </a: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باشد.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98E00C-0431-55CF-9F66-DE37AB8B75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084" y="247992"/>
            <a:ext cx="1218572" cy="12185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BF69F8-042C-2663-1B5D-C8DB63258A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9" t="27040" r="24312" b="31181"/>
          <a:stretch/>
        </p:blipFill>
        <p:spPr>
          <a:xfrm>
            <a:off x="254181" y="247992"/>
            <a:ext cx="1651001" cy="93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30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163622"/>
            <a:ext cx="8368406" cy="490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fa-IR" altLang="en-US" sz="2000" b="1" dirty="0">
              <a:solidFill>
                <a:schemeClr val="bg1"/>
              </a:solidFill>
              <a:latin typeface="Times New Roman "/>
              <a:cs typeface="B Zar" panose="00000400000000000000" pitchFamily="2" charset="-78"/>
            </a:endParaRPr>
          </a:p>
          <a:p>
            <a:pPr marL="342900" lvl="0" indent="-342900" algn="r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حداکثر زمان تخصیص داده شده برای ارائه هر مقاله </a:t>
            </a:r>
            <a:r>
              <a:rPr lang="fa-IR" altLang="en-US" sz="2000" b="1" dirty="0">
                <a:solidFill>
                  <a:srgbClr val="FFFF00"/>
                </a:solidFill>
                <a:latin typeface="Times New Roman "/>
                <a:cs typeface="B Zar" panose="00000400000000000000" pitchFamily="2" charset="-78"/>
              </a:rPr>
              <a:t>20 دقیقه </a:t>
            </a: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می‌باشد که شامل </a:t>
            </a:r>
            <a:r>
              <a:rPr lang="fa-IR" altLang="en-US" sz="2000" b="1" dirty="0">
                <a:solidFill>
                  <a:srgbClr val="FFFF00"/>
                </a:solidFill>
                <a:latin typeface="Times New Roman "/>
                <a:cs typeface="B Zar" panose="00000400000000000000" pitchFamily="2" charset="-78"/>
              </a:rPr>
              <a:t>15دقیقه ارائه سخنران و 5 دقیقه پرسش و پاسخ </a:t>
            </a: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است.</a:t>
            </a:r>
            <a:endParaRPr lang="fa-IR" altLang="en-US" sz="2000" b="1" dirty="0">
              <a:solidFill>
                <a:schemeClr val="bg1"/>
              </a:solidFill>
              <a:latin typeface="Times New Roman "/>
              <a:cs typeface="B Nazanin" panose="00000400000000000000" pitchFamily="2" charset="-78"/>
            </a:endParaRPr>
          </a:p>
          <a:p>
            <a:pPr marL="342900" lvl="0" indent="-342900" algn="r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fa-IR" altLang="en-US" sz="1000" b="1" dirty="0">
              <a:solidFill>
                <a:schemeClr val="bg1"/>
              </a:solidFill>
              <a:latin typeface="Times New Roman "/>
              <a:cs typeface="B Zar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لطفاً </a:t>
            </a:r>
            <a:r>
              <a:rPr lang="fa-IR" altLang="en-US" sz="2000" b="1" dirty="0">
                <a:solidFill>
                  <a:srgbClr val="FFFF00"/>
                </a:solidFill>
                <a:latin typeface="Times New Roman "/>
                <a:cs typeface="B Zar" panose="00000400000000000000" pitchFamily="2" charset="-78"/>
              </a:rPr>
              <a:t>30 دقیقه </a:t>
            </a: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قبل از ارائه سخنرانی، حضور خود را به مسئول سالن برگزاری کنفرانس اعلام نمایید.</a:t>
            </a:r>
          </a:p>
          <a:p>
            <a:pPr marL="342900" lvl="0" indent="-342900" algn="r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fa-IR" altLang="en-US" sz="1000" b="1" dirty="0">
              <a:solidFill>
                <a:schemeClr val="bg1"/>
              </a:solidFill>
              <a:latin typeface="Times New Roman "/>
              <a:cs typeface="B Zar" panose="00000400000000000000" pitchFamily="2" charset="-78"/>
            </a:endParaRPr>
          </a:p>
          <a:p>
            <a:pPr marL="342900" indent="-342900" algn="r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فایل ارائه  باید تا تاریخ </a:t>
            </a:r>
            <a:r>
              <a:rPr lang="fa-IR" altLang="en-US" sz="2000" b="1" dirty="0">
                <a:solidFill>
                  <a:srgbClr val="FFFF00"/>
                </a:solidFill>
                <a:latin typeface="Times New Roman "/>
                <a:cs typeface="B Zar" panose="00000400000000000000" pitchFamily="2" charset="-78"/>
              </a:rPr>
              <a:t>18 مهر 1405 </a:t>
            </a: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به دبیرخانه انجمن ارسال گردد.</a:t>
            </a:r>
          </a:p>
          <a:p>
            <a:pPr algn="r" rtl="1">
              <a:lnSpc>
                <a:spcPct val="150000"/>
              </a:lnSpc>
              <a:spcBef>
                <a:spcPct val="0"/>
              </a:spcBef>
            </a:pPr>
            <a:endParaRPr lang="fa-IR" altLang="en-US" sz="1000" b="1" dirty="0">
              <a:solidFill>
                <a:schemeClr val="bg1"/>
              </a:solidFill>
              <a:latin typeface="Times New Roman "/>
              <a:cs typeface="B Zar" panose="00000400000000000000" pitchFamily="2" charset="-78"/>
            </a:endParaRPr>
          </a:p>
          <a:p>
            <a:pPr marL="342900" indent="-342900" algn="just" rtl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درصورت تعویض فایل خود و یا بروز رسانی آن لطفاً یک روز قبل از شروع همایش</a:t>
            </a:r>
            <a:r>
              <a:rPr lang="fa-IR" altLang="en-US" sz="2000" b="1" dirty="0">
                <a:solidFill>
                  <a:srgbClr val="FFFF00"/>
                </a:solidFill>
                <a:latin typeface="Times New Roman "/>
                <a:cs typeface="B Zar" panose="00000400000000000000" pitchFamily="2" charset="-78"/>
              </a:rPr>
              <a:t> مورخ 4 آبان ماه 1405 </a:t>
            </a: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با مسئول سالن</a:t>
            </a:r>
            <a:r>
              <a:rPr lang="fa-IR" altLang="en-US" sz="2000" dirty="0"/>
              <a:t>‌</a:t>
            </a:r>
            <a:r>
              <a:rPr lang="fa-IR" altLang="en-US" sz="2000" b="1" dirty="0">
                <a:solidFill>
                  <a:schemeClr val="bg1"/>
                </a:solidFill>
                <a:latin typeface="Times New Roman "/>
                <a:cs typeface="B Zar" panose="00000400000000000000" pitchFamily="2" charset="-78"/>
              </a:rPr>
              <a:t>ها هماهنگ نموده و فایل نهایی را از طریق ایتا به شماره 09037130929 ارسال نمایند.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DB9804-E96D-6BFB-08D2-36CFF95582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084" y="247992"/>
            <a:ext cx="1218572" cy="12185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C5178D-A67D-1EC2-481C-179D76F49D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9" t="27040" r="24312" b="31181"/>
          <a:stretch/>
        </p:blipFill>
        <p:spPr>
          <a:xfrm>
            <a:off x="254181" y="247992"/>
            <a:ext cx="1651001" cy="93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48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198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</vt:lpstr>
      <vt:lpstr>B Nazanin</vt:lpstr>
      <vt:lpstr>B Zar</vt:lpstr>
      <vt:lpstr>Calibri</vt:lpstr>
      <vt:lpstr>Calibri Light</vt:lpstr>
      <vt:lpstr>Times New Roman</vt:lpstr>
      <vt:lpstr>Times New Roman </vt:lpstr>
      <vt:lpstr>Wingdings</vt:lpstr>
      <vt:lpstr>Office Theme</vt:lpstr>
      <vt:lpstr>PowerPoint Presentation</vt:lpstr>
      <vt:lpstr>فرمت و راهنمای تهیه فایل ارائه شفاهی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abbasian</dc:creator>
  <cp:lastModifiedBy>Moorche</cp:lastModifiedBy>
  <cp:revision>25</cp:revision>
  <dcterms:created xsi:type="dcterms:W3CDTF">2022-09-21T09:20:23Z</dcterms:created>
  <dcterms:modified xsi:type="dcterms:W3CDTF">2026-09-07T06:46:03Z</dcterms:modified>
</cp:coreProperties>
</file>